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1"/>
  </p:sldMasterIdLst>
  <p:notesMasterIdLst>
    <p:notesMasterId r:id="rId4"/>
  </p:notesMasterIdLst>
  <p:sldIdLst>
    <p:sldId id="293" r:id="rId2"/>
    <p:sldId id="294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8102"/>
    <a:srgbClr val="A7A7A7"/>
    <a:srgbClr val="EEB40A"/>
    <a:srgbClr val="FF7701"/>
    <a:srgbClr val="FFED3E"/>
    <a:srgbClr val="FFF948"/>
    <a:srgbClr val="E4C629"/>
    <a:srgbClr val="FFF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4"/>
    <p:restoredTop sz="93061"/>
  </p:normalViewPr>
  <p:slideViewPr>
    <p:cSldViewPr snapToGrid="0" snapToObjects="1">
      <p:cViewPr varScale="1">
        <p:scale>
          <a:sx n="46" d="100"/>
          <a:sy n="46" d="100"/>
        </p:scale>
        <p:origin x="201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48C0C-4E60-814E-B518-C57AA0947592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34102-0ADA-3F4F-A855-30D63F3A7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48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9F5D5-16E5-C34E-B438-BC86881D3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50FF9-5CC5-A647-AB99-BB1E6C22F6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2B6F1-452E-6B4D-A4FB-914886DEB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34D34-9D99-E246-BA94-761E4B805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CD006-CA4A-9F4C-A9F0-8DEED41D0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2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E9231-B2B4-074D-8B1E-D4377B467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5C6B8B-A470-2D4A-B976-582EFCEF1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7CEED-C3BA-144E-A8BC-78E96AE9D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8FA60-1663-4A4B-AFC9-A7919D7AF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8A72B-8BB7-044C-B1C6-E373B972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335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6CAC79-1867-F04F-8F97-10C2A59AEA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659732-9F15-7247-88AC-C6A736077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8A33B-121C-A347-ACA0-76167DC00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89A01-4490-0F43-AA60-6E78A3CE9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83828-360D-1B42-9656-E9CD19265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43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043" y="1624584"/>
            <a:ext cx="6208205" cy="4583176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043" y="6828536"/>
            <a:ext cx="6208205" cy="2139696"/>
          </a:xfrm>
        </p:spPr>
        <p:txBody>
          <a:bodyPr>
            <a:normAutofit/>
          </a:bodyPr>
          <a:lstStyle>
            <a:lvl1pPr marL="0" indent="0" algn="l">
              <a:buNone/>
              <a:defRPr sz="1575"/>
            </a:lvl1pPr>
            <a:lvl2pPr marL="257171" indent="0" algn="ctr">
              <a:buNone/>
              <a:defRPr sz="1125"/>
            </a:lvl2pPr>
            <a:lvl3pPr marL="514342" indent="0" algn="ctr">
              <a:buNone/>
              <a:defRPr sz="1013"/>
            </a:lvl3pPr>
            <a:lvl4pPr marL="771512" indent="0" algn="ctr">
              <a:buNone/>
              <a:defRPr sz="900"/>
            </a:lvl4pPr>
            <a:lvl5pPr marL="1028683" indent="0" algn="ctr">
              <a:buNone/>
              <a:defRPr sz="900"/>
            </a:lvl5pPr>
            <a:lvl6pPr marL="1285853" indent="0" algn="ctr">
              <a:buNone/>
              <a:defRPr sz="900"/>
            </a:lvl6pPr>
            <a:lvl7pPr marL="1543024" indent="0" algn="ctr">
              <a:buNone/>
              <a:defRPr sz="900"/>
            </a:lvl7pPr>
            <a:lvl8pPr marL="1800195" indent="0" algn="ctr">
              <a:buNone/>
              <a:defRPr sz="900"/>
            </a:lvl8pPr>
            <a:lvl9pPr marL="2057366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4041" y="9181399"/>
            <a:ext cx="1543050" cy="527403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89195" y="9181399"/>
            <a:ext cx="1543050" cy="527403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417853" y="811403"/>
            <a:ext cx="211328" cy="3960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325495" y="6501735"/>
            <a:ext cx="6207017" cy="26416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207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2EB16-59F9-FC46-95AA-A32DC1A24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3EC55-17FC-2C45-9823-6B1322186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4B20D-C287-5041-B70A-B307CCD3D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8CA42-B739-8844-A7F9-30B6C8CEB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24A2A-C5FD-884E-AE48-FC6E5C42F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3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38B0A-D649-7B46-994E-FF32D8677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73DFC-E2CE-CE40-B258-EC1575162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BCC82-81E8-A442-8FFA-414DC9836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D6A33-829C-5246-89B5-07AE76184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DD7CC-A19B-6A4E-B9C8-32985110E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FF913-C72D-544B-8E3D-1592206D1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C0041-728C-0449-8426-ADD276478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4AAC7-39C1-4344-84DE-C1BD7A9BC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F08C39-AF24-E148-8EDB-DBCD1DC04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08F75-D7E4-1841-93B1-A1BED910C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3F4C6-DC2B-E64E-AE88-3FD4FAF35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07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5CB1E-D0DA-4743-9A8B-17FC0E61A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E079A5-E03B-984C-B258-6B05B00AF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5D501-D785-624C-886C-34F0BEF39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9C0A1F-879D-5A48-A0E4-5EEFBB61EF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384DFD-9F5F-164B-9453-88BC69E511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38C75-EDB0-7148-98B3-19734CE0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44B4BF-4CB5-EF49-B9B3-51607D1A1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A30F62-2C10-2B4E-A045-5CB28F439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7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3A0B0-2F32-9947-A9DE-B2A5B52D2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840162-0120-EE4C-B9A5-1EA299673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F9D8DB-0F6D-FB40-8054-C55E8A60C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70144-DAD5-334B-9671-9F4D2B56A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82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FB1D3-9A8E-CC4D-A76D-F188CF6E2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19B2C1-F4F8-E44D-9230-A365485C8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381AB-EDD0-9944-A9CE-3AB5FE2BC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6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0E2A5-AD6C-C447-A694-BF4A9313A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BBA8-241D-DC4A-9BD6-04230795C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034861-63F7-E34F-ABD0-82DBBB44FE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878FE-5B63-0D4E-B254-E16D80B02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DC8AC-3147-6344-883C-3EB90735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3F3D87-CBEB-5649-A8D4-6F2296C72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85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BB02A-D6EA-D049-B4C1-DBB0F1C8C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09D7AE-17C3-A342-BC82-1ADE7B0914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0DEE26-B15D-7645-8DBA-BA59F856E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165A68-EA20-CD43-8AE1-E004E90D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B432B-C628-9F47-82E5-5ABDC447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2BE14-1644-0E45-BC75-B1C9980A5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9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524E07-E2DE-D943-AFB9-E8EEE3413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80664-FFDE-4945-81BE-CBF88297A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47B39-2A7B-B94B-BCD3-950A95DE9B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DE668-6FE4-5347-A25B-7E4C52C1E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1ED40-0747-6249-B42C-52500E4DDE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59DD686E-72F0-F149-8E00-6EEFEAE9958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858000" cy="969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19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21" r:id="rId1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876" y="2546247"/>
            <a:ext cx="5252421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kind of friends do you want to have in secondary school? Make a list.</a:t>
            </a: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kind of friend do you want to be to other people? Make a list. </a:t>
            </a: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A126DEB2-A7CD-844B-94BC-C1E55AFFF1E6}"/>
              </a:ext>
            </a:extLst>
          </p:cNvPr>
          <p:cNvSpPr/>
          <p:nvPr/>
        </p:nvSpPr>
        <p:spPr>
          <a:xfrm>
            <a:off x="668876" y="1332500"/>
            <a:ext cx="5179525" cy="830997"/>
          </a:xfrm>
          <a:custGeom>
            <a:avLst/>
            <a:gdLst>
              <a:gd name="connsiteX0" fmla="*/ 0 w 10207832"/>
              <a:gd name="connsiteY0" fmla="*/ 0 h 738664"/>
              <a:gd name="connsiteX1" fmla="*/ 10207832 w 10207832"/>
              <a:gd name="connsiteY1" fmla="*/ 0 h 738664"/>
              <a:gd name="connsiteX2" fmla="*/ 10207832 w 10207832"/>
              <a:gd name="connsiteY2" fmla="*/ 738664 h 738664"/>
              <a:gd name="connsiteX3" fmla="*/ 0 w 10207832"/>
              <a:gd name="connsiteY3" fmla="*/ 738664 h 738664"/>
              <a:gd name="connsiteX4" fmla="*/ 0 w 10207832"/>
              <a:gd name="connsiteY4" fmla="*/ 0 h 738664"/>
              <a:gd name="connsiteX0" fmla="*/ 0 w 10207832"/>
              <a:gd name="connsiteY0" fmla="*/ 0 h 748938"/>
              <a:gd name="connsiteX1" fmla="*/ 10207832 w 10207832"/>
              <a:gd name="connsiteY1" fmla="*/ 0 h 748938"/>
              <a:gd name="connsiteX2" fmla="*/ 9488641 w 10207832"/>
              <a:gd name="connsiteY2" fmla="*/ 748938 h 748938"/>
              <a:gd name="connsiteX3" fmla="*/ 0 w 10207832"/>
              <a:gd name="connsiteY3" fmla="*/ 738664 h 748938"/>
              <a:gd name="connsiteX4" fmla="*/ 0 w 10207832"/>
              <a:gd name="connsiteY4" fmla="*/ 0 h 748938"/>
              <a:gd name="connsiteX0" fmla="*/ 0 w 10207832"/>
              <a:gd name="connsiteY0" fmla="*/ 0 h 738664"/>
              <a:gd name="connsiteX1" fmla="*/ 10207832 w 10207832"/>
              <a:gd name="connsiteY1" fmla="*/ 0 h 738664"/>
              <a:gd name="connsiteX2" fmla="*/ 9807140 w 10207832"/>
              <a:gd name="connsiteY2" fmla="*/ 728389 h 738664"/>
              <a:gd name="connsiteX3" fmla="*/ 0 w 10207832"/>
              <a:gd name="connsiteY3" fmla="*/ 738664 h 738664"/>
              <a:gd name="connsiteX4" fmla="*/ 0 w 10207832"/>
              <a:gd name="connsiteY4" fmla="*/ 0 h 738664"/>
              <a:gd name="connsiteX0" fmla="*/ 0 w 10207832"/>
              <a:gd name="connsiteY0" fmla="*/ 0 h 738664"/>
              <a:gd name="connsiteX1" fmla="*/ 10207832 w 10207832"/>
              <a:gd name="connsiteY1" fmla="*/ 0 h 738664"/>
              <a:gd name="connsiteX2" fmla="*/ 9924098 w 10207832"/>
              <a:gd name="connsiteY2" fmla="*/ 728389 h 738664"/>
              <a:gd name="connsiteX3" fmla="*/ 0 w 10207832"/>
              <a:gd name="connsiteY3" fmla="*/ 738664 h 738664"/>
              <a:gd name="connsiteX4" fmla="*/ 0 w 10207832"/>
              <a:gd name="connsiteY4" fmla="*/ 0 h 73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07832" h="738664">
                <a:moveTo>
                  <a:pt x="0" y="0"/>
                </a:moveTo>
                <a:lnTo>
                  <a:pt x="10207832" y="0"/>
                </a:lnTo>
                <a:lnTo>
                  <a:pt x="9924098" y="728389"/>
                </a:lnTo>
                <a:lnTo>
                  <a:pt x="0" y="738664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>
            <a:spAutoFit/>
          </a:bodyPr>
          <a:lstStyle/>
          <a:p>
            <a:pPr defTabSz="514342">
              <a:defRPr/>
            </a:pP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 2</a:t>
            </a:r>
          </a:p>
          <a:p>
            <a:pPr defTabSz="514342">
              <a:defRPr/>
            </a:pPr>
            <a:r>
              <a:rPr lang="en-GB" sz="2400" b="1" dirty="0">
                <a:solidFill>
                  <a:srgbClr val="F48B0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Friendships and fallouts</a:t>
            </a:r>
          </a:p>
        </p:txBody>
      </p:sp>
    </p:spTree>
    <p:extLst>
      <p:ext uri="{BB962C8B-B14F-4D97-AF65-F5344CB8AC3E}">
        <p14:creationId xmlns:p14="http://schemas.microsoft.com/office/powerpoint/2010/main" val="1810614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7752AF-1834-4F3F-BC05-2C0BD6B3E397}"/>
              </a:ext>
            </a:extLst>
          </p:cNvPr>
          <p:cNvSpPr txBox="1"/>
          <p:nvPr/>
        </p:nvSpPr>
        <p:spPr>
          <a:xfrm>
            <a:off x="737142" y="1333830"/>
            <a:ext cx="388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friendships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8523EF-A220-49CB-ABA3-CBDAE13ECBCA}"/>
              </a:ext>
            </a:extLst>
          </p:cNvPr>
          <p:cNvSpPr txBox="1"/>
          <p:nvPr/>
        </p:nvSpPr>
        <p:spPr>
          <a:xfrm>
            <a:off x="737142" y="2117791"/>
            <a:ext cx="5310732" cy="696857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60732" indent="-160732">
              <a:spcBef>
                <a:spcPts val="675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makes you laugh?</a:t>
            </a:r>
          </a:p>
          <a:p>
            <a:pPr>
              <a:spcBef>
                <a:spcPts val="675"/>
              </a:spcBef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0732" indent="-160732">
              <a:spcBef>
                <a:spcPts val="675"/>
              </a:spcBef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0732" indent="-160732">
              <a:spcBef>
                <a:spcPts val="675"/>
              </a:spcBef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0732" indent="-160732">
              <a:spcBef>
                <a:spcPts val="675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is a good listener?</a:t>
            </a:r>
          </a:p>
          <a:p>
            <a:pPr marL="160732" indent="-160732">
              <a:spcBef>
                <a:spcPts val="675"/>
              </a:spcBef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0732" indent="-160732">
              <a:spcBef>
                <a:spcPts val="675"/>
              </a:spcBef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0732" indent="-160732">
              <a:spcBef>
                <a:spcPts val="675"/>
              </a:spcBef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0732" indent="-160732">
              <a:spcBef>
                <a:spcPts val="675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can you trust?</a:t>
            </a:r>
          </a:p>
          <a:p>
            <a:pPr marL="160732" indent="-160732">
              <a:spcBef>
                <a:spcPts val="675"/>
              </a:spcBef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75"/>
              </a:spcBef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75"/>
              </a:spcBef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0732" indent="-160732">
              <a:spcBef>
                <a:spcPts val="675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will give you an honest opinion?</a:t>
            </a:r>
          </a:p>
          <a:p>
            <a:pPr marL="160732" indent="-160732">
              <a:spcBef>
                <a:spcPts val="675"/>
              </a:spcBef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0732" indent="-160732">
              <a:spcBef>
                <a:spcPts val="675"/>
              </a:spcBef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0732" indent="-160732">
              <a:spcBef>
                <a:spcPts val="675"/>
              </a:spcBef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0732" indent="-160732">
              <a:spcBef>
                <a:spcPts val="675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will help you get through the transition to </a:t>
            </a:r>
            <a:b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secondary school?</a:t>
            </a:r>
          </a:p>
          <a:p>
            <a:pPr>
              <a:spcBef>
                <a:spcPts val="675"/>
              </a:spcBef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75"/>
              </a:spcBef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0732" indent="-160732">
              <a:spcBef>
                <a:spcPts val="675"/>
              </a:spcBef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681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</TotalTime>
  <Words>78</Words>
  <Application>Microsoft Office PowerPoint</Application>
  <PresentationFormat>A4 Paper (210x297 mm)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Sidell</dc:creator>
  <cp:lastModifiedBy>SGiller</cp:lastModifiedBy>
  <cp:revision>82</cp:revision>
  <dcterms:created xsi:type="dcterms:W3CDTF">2020-04-28T19:09:08Z</dcterms:created>
  <dcterms:modified xsi:type="dcterms:W3CDTF">2022-02-01T10:55:04Z</dcterms:modified>
</cp:coreProperties>
</file>